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FB6A6-7008-4606-8D55-5DFA0EA8F082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947BF-EC46-4C7D-A173-382E93C0B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2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523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APPLYING DEEP TRANSFER LEARNING FOR NLP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7E78C-6DA4-4DF2-8F0F-7759945A0366}"/>
              </a:ext>
            </a:extLst>
          </p:cNvPr>
          <p:cNvSpPr txBox="1"/>
          <p:nvPr/>
        </p:nvSpPr>
        <p:spPr>
          <a:xfrm>
            <a:off x="728869" y="4109106"/>
            <a:ext cx="3763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+mj-lt"/>
              </a:rPr>
              <a:t>DIPANJAN (DJ) SARKAR</a:t>
            </a:r>
          </a:p>
        </p:txBody>
      </p:sp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GwgghyJJ5AwvEo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lZJ0l_QNGvpwF7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OveEvAORhT5Y0pJ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MoxTBax0fp1ZBV-z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Gp7Em5iLAcw7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DlAKonW7jJs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E2aAZ32abqmE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F4LXJjgtQjE5p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IVEGLJQwyib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JOBruYrpFAj2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5DVZoU-KVjzf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KssLMEgK0HbF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Nss4M1mrsgX3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Oto-3KMC2tND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Pa4rlaAGB09X_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RdcsABFwWlRI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SP_KaUrQlbOZ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OLQuVFOQr3dF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6eLMe0LckhWA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Q9enGQu9-xT8f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9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RCQR4qMMES1u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o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p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T4QCggCMwSNX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UNWd3xkkIfPW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VdJ9o-qdwwNW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WVrmsfObeZJEE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9_e4kmfZIL6AJdD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8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a5ZiyXQuPo0p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bIcfgGU2oQYS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3536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ANk0C3LETp2Gg1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CFLBHYzudcNcbXG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GfTL2FUt56k35Gb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HmnsVOhBS7rHu7N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KX_ZsOzUpvOfNfu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56</Words>
  <Application>Microsoft Office PowerPoint</Application>
  <PresentationFormat>Widescreen</PresentationFormat>
  <Paragraphs>47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Dipanjan Sarkar</cp:lastModifiedBy>
  <cp:revision>7</cp:revision>
  <dcterms:created xsi:type="dcterms:W3CDTF">2019-09-19T08:36:44Z</dcterms:created>
  <dcterms:modified xsi:type="dcterms:W3CDTF">2019-11-11T00:37:43Z</dcterms:modified>
</cp:coreProperties>
</file>